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6" r:id="rId4"/>
    <p:sldId id="257" r:id="rId5"/>
    <p:sldId id="266" r:id="rId6"/>
    <p:sldId id="258" r:id="rId7"/>
    <p:sldId id="259" r:id="rId8"/>
    <p:sldId id="260" r:id="rId9"/>
    <p:sldId id="261" r:id="rId10"/>
    <p:sldId id="262" r:id="rId11"/>
    <p:sldId id="263" r:id="rId12"/>
    <p:sldId id="271" r:id="rId13"/>
    <p:sldId id="274" r:id="rId14"/>
    <p:sldId id="268" r:id="rId15"/>
    <p:sldId id="264" r:id="rId16"/>
    <p:sldId id="272" r:id="rId17"/>
    <p:sldId id="275" r:id="rId18"/>
    <p:sldId id="265" r:id="rId19"/>
    <p:sldId id="269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BF0E-400C-423D-99C4-3DF6725F8DAE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EDFC-7915-418D-B1F6-4ACB53A47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759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BF0E-400C-423D-99C4-3DF6725F8DAE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EDFC-7915-418D-B1F6-4ACB53A47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32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BF0E-400C-423D-99C4-3DF6725F8DAE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EDFC-7915-418D-B1F6-4ACB53A47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970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BF0E-400C-423D-99C4-3DF6725F8DAE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EDFC-7915-418D-B1F6-4ACB53A47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87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BF0E-400C-423D-99C4-3DF6725F8DAE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EDFC-7915-418D-B1F6-4ACB53A47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610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BF0E-400C-423D-99C4-3DF6725F8DAE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EDFC-7915-418D-B1F6-4ACB53A47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931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BF0E-400C-423D-99C4-3DF6725F8DAE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EDFC-7915-418D-B1F6-4ACB53A47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050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BF0E-400C-423D-99C4-3DF6725F8DAE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EDFC-7915-418D-B1F6-4ACB53A47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064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BF0E-400C-423D-99C4-3DF6725F8DAE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EDFC-7915-418D-B1F6-4ACB53A47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411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BF0E-400C-423D-99C4-3DF6725F8DAE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EDFC-7915-418D-B1F6-4ACB53A47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537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2BF0E-400C-423D-99C4-3DF6725F8DAE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3EDFC-7915-418D-B1F6-4ACB53A47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390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2BF0E-400C-423D-99C4-3DF6725F8DAE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3EDFC-7915-418D-B1F6-4ACB53A47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58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пла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7407" y="6087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4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18746"/>
            <a:ext cx="9753600" cy="61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1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08" y="473685"/>
            <a:ext cx="10568354" cy="594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0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Голос печки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087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6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162" y="193431"/>
            <a:ext cx="6304084" cy="640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4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300" y="325315"/>
            <a:ext cx="6576646" cy="6224954"/>
          </a:xfrm>
          <a:prstGeom prst="rect">
            <a:avLst/>
          </a:prstGeom>
        </p:spPr>
      </p:pic>
      <p:pic>
        <p:nvPicPr>
          <p:cNvPr id="5" name="Голос яблони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1223" y="6069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9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776"/>
          <a:stretch/>
        </p:blipFill>
        <p:spPr bwMode="auto">
          <a:xfrm>
            <a:off x="2039815" y="413238"/>
            <a:ext cx="7710853" cy="627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29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i?id=b34eaa7355c45c243b1a4b06adae43e4de48fe16-10851173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808" y="228601"/>
            <a:ext cx="7262445" cy="633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Голос яблони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05039" y="6034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7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8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365125"/>
            <a:ext cx="10767646" cy="6132390"/>
          </a:xfrm>
          <a:prstGeom prst="rect">
            <a:avLst/>
          </a:prstGeom>
        </p:spPr>
      </p:pic>
      <p:pic>
        <p:nvPicPr>
          <p:cNvPr id="3" name="Голос речк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5567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6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56138" y="319102"/>
            <a:ext cx="10796954" cy="6055321"/>
          </a:xfrm>
          <a:prstGeom prst="rect">
            <a:avLst/>
          </a:prstGeom>
        </p:spPr>
      </p:pic>
      <p:pic>
        <p:nvPicPr>
          <p:cNvPr id="3" name="Голос речки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5580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7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2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92"/>
            <a:ext cx="12192000" cy="684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5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Голос печки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8470" y="61487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2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Голос печки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6200" y="6131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0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365125"/>
            <a:ext cx="10515600" cy="60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9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168" y="365125"/>
            <a:ext cx="10745664" cy="604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5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4"/>
            <a:ext cx="10515600" cy="610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39" y="360485"/>
            <a:ext cx="10309474" cy="621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6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0</Words>
  <Application>Microsoft Office PowerPoint</Application>
  <PresentationFormat>Широкоэкранный</PresentationFormat>
  <Paragraphs>0</Paragraphs>
  <Slides>19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Хараасгай</dc:creator>
  <cp:lastModifiedBy>Хараасгай</cp:lastModifiedBy>
  <cp:revision>11</cp:revision>
  <dcterms:created xsi:type="dcterms:W3CDTF">2024-10-24T04:27:23Z</dcterms:created>
  <dcterms:modified xsi:type="dcterms:W3CDTF">2024-10-25T07:55:45Z</dcterms:modified>
</cp:coreProperties>
</file>